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0"/>
  </p:notesMasterIdLst>
  <p:handoutMasterIdLst>
    <p:handoutMasterId r:id="rId151"/>
  </p:handoutMasterIdLst>
  <p:sldIdLst>
    <p:sldId id="280" r:id="rId2"/>
    <p:sldId id="304" r:id="rId3"/>
    <p:sldId id="456" r:id="rId4"/>
    <p:sldId id="457" r:id="rId5"/>
    <p:sldId id="458" r:id="rId6"/>
    <p:sldId id="459" r:id="rId7"/>
    <p:sldId id="460" r:id="rId8"/>
    <p:sldId id="461" r:id="rId9"/>
    <p:sldId id="462" r:id="rId10"/>
    <p:sldId id="31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343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83" r:id="rId48"/>
    <p:sldId id="584" r:id="rId49"/>
    <p:sldId id="585" r:id="rId50"/>
    <p:sldId id="586" r:id="rId51"/>
    <p:sldId id="587" r:id="rId52"/>
    <p:sldId id="588" r:id="rId53"/>
    <p:sldId id="589" r:id="rId54"/>
    <p:sldId id="590" r:id="rId55"/>
    <p:sldId id="591" r:id="rId56"/>
    <p:sldId id="592" r:id="rId57"/>
    <p:sldId id="593" r:id="rId58"/>
    <p:sldId id="594" r:id="rId59"/>
    <p:sldId id="366" r:id="rId60"/>
    <p:sldId id="502" r:id="rId61"/>
    <p:sldId id="503" r:id="rId62"/>
    <p:sldId id="504" r:id="rId63"/>
    <p:sldId id="505" r:id="rId64"/>
    <p:sldId id="506" r:id="rId65"/>
    <p:sldId id="507" r:id="rId66"/>
    <p:sldId id="508" r:id="rId67"/>
    <p:sldId id="509" r:id="rId68"/>
    <p:sldId id="510" r:id="rId69"/>
    <p:sldId id="511" r:id="rId70"/>
    <p:sldId id="512" r:id="rId71"/>
    <p:sldId id="513" r:id="rId72"/>
    <p:sldId id="514" r:id="rId73"/>
    <p:sldId id="515" r:id="rId74"/>
    <p:sldId id="516" r:id="rId75"/>
    <p:sldId id="517" r:id="rId76"/>
    <p:sldId id="518" r:id="rId77"/>
    <p:sldId id="519" r:id="rId78"/>
    <p:sldId id="520" r:id="rId79"/>
    <p:sldId id="521" r:id="rId80"/>
    <p:sldId id="522" r:id="rId81"/>
    <p:sldId id="523" r:id="rId82"/>
    <p:sldId id="524" r:id="rId83"/>
    <p:sldId id="525" r:id="rId84"/>
    <p:sldId id="526" r:id="rId85"/>
    <p:sldId id="527" r:id="rId86"/>
    <p:sldId id="528" r:id="rId87"/>
    <p:sldId id="529" r:id="rId88"/>
    <p:sldId id="530" r:id="rId89"/>
    <p:sldId id="531" r:id="rId90"/>
    <p:sldId id="532" r:id="rId91"/>
    <p:sldId id="533" r:id="rId92"/>
    <p:sldId id="534" r:id="rId93"/>
    <p:sldId id="535" r:id="rId94"/>
    <p:sldId id="536" r:id="rId95"/>
    <p:sldId id="537" r:id="rId96"/>
    <p:sldId id="538" r:id="rId97"/>
    <p:sldId id="539" r:id="rId98"/>
    <p:sldId id="540" r:id="rId99"/>
    <p:sldId id="541" r:id="rId100"/>
    <p:sldId id="542" r:id="rId101"/>
    <p:sldId id="543" r:id="rId102"/>
    <p:sldId id="544" r:id="rId103"/>
    <p:sldId id="545" r:id="rId104"/>
    <p:sldId id="546" r:id="rId105"/>
    <p:sldId id="547" r:id="rId106"/>
    <p:sldId id="548" r:id="rId107"/>
    <p:sldId id="549" r:id="rId108"/>
    <p:sldId id="550" r:id="rId109"/>
    <p:sldId id="551" r:id="rId110"/>
    <p:sldId id="552" r:id="rId111"/>
    <p:sldId id="553" r:id="rId112"/>
    <p:sldId id="554" r:id="rId113"/>
    <p:sldId id="555" r:id="rId114"/>
    <p:sldId id="556" r:id="rId115"/>
    <p:sldId id="557" r:id="rId116"/>
    <p:sldId id="558" r:id="rId117"/>
    <p:sldId id="559" r:id="rId118"/>
    <p:sldId id="560" r:id="rId119"/>
    <p:sldId id="561" r:id="rId120"/>
    <p:sldId id="562" r:id="rId121"/>
    <p:sldId id="563" r:id="rId122"/>
    <p:sldId id="564" r:id="rId123"/>
    <p:sldId id="565" r:id="rId124"/>
    <p:sldId id="566" r:id="rId125"/>
    <p:sldId id="567" r:id="rId126"/>
    <p:sldId id="568" r:id="rId127"/>
    <p:sldId id="569" r:id="rId128"/>
    <p:sldId id="570" r:id="rId129"/>
    <p:sldId id="571" r:id="rId130"/>
    <p:sldId id="572" r:id="rId131"/>
    <p:sldId id="573" r:id="rId132"/>
    <p:sldId id="574" r:id="rId133"/>
    <p:sldId id="575" r:id="rId134"/>
    <p:sldId id="576" r:id="rId135"/>
    <p:sldId id="577" r:id="rId136"/>
    <p:sldId id="578" r:id="rId137"/>
    <p:sldId id="579" r:id="rId138"/>
    <p:sldId id="580" r:id="rId139"/>
    <p:sldId id="581" r:id="rId140"/>
    <p:sldId id="595" r:id="rId141"/>
    <p:sldId id="596" r:id="rId142"/>
    <p:sldId id="597" r:id="rId143"/>
    <p:sldId id="598" r:id="rId144"/>
    <p:sldId id="599" r:id="rId145"/>
    <p:sldId id="582" r:id="rId146"/>
    <p:sldId id="600" r:id="rId147"/>
    <p:sldId id="601" r:id="rId148"/>
    <p:sldId id="602" r:id="rId149"/>
  </p:sldIdLst>
  <p:sldSz cx="16256000" cy="9144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62"/>
    <a:srgbClr val="EC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2" autoAdjust="0"/>
    <p:restoredTop sz="96473" autoAdjust="0"/>
  </p:normalViewPr>
  <p:slideViewPr>
    <p:cSldViewPr>
      <p:cViewPr varScale="1">
        <p:scale>
          <a:sx n="88" d="100"/>
          <a:sy n="88" d="100"/>
        </p:scale>
        <p:origin x="234" y="90"/>
      </p:cViewPr>
      <p:guideLst>
        <p:guide orient="horz" pos="2880"/>
        <p:guide pos="19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55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handoutMaster" Target="handoutMasters/handoutMaster1.xml"/><Relationship Id="rId15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418B7-B189-4925-8CAA-399CF16DEDC2}" type="datetimeFigureOut">
              <a:rPr lang="is-IS" smtClean="0"/>
              <a:t>23.10.2017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DEB4B-235F-4E2E-AC53-DE5FD93D0D03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10282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6" y="0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/>
          <a:lstStyle>
            <a:lvl1pPr algn="r">
              <a:defRPr sz="800"/>
            </a:lvl1pPr>
          </a:lstStyle>
          <a:p>
            <a:fld id="{A018983A-DE37-6548-8B7B-FA71F791DEB9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0213" tIns="30107" rIns="60213" bIns="301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60213" tIns="30107" rIns="60213" bIns="301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438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6" y="9430091"/>
            <a:ext cx="2946102" cy="498135"/>
          </a:xfrm>
          <a:prstGeom prst="rect">
            <a:avLst/>
          </a:prstGeom>
        </p:spPr>
        <p:txBody>
          <a:bodyPr vert="horz" lIns="60213" tIns="30107" rIns="60213" bIns="30107" rtlCol="0" anchor="b"/>
          <a:lstStyle>
            <a:lvl1pPr algn="r">
              <a:defRPr sz="800"/>
            </a:lvl1pPr>
          </a:lstStyle>
          <a:p>
            <a:fld id="{5B160DF1-44A9-254D-B319-9F503AACB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16038"/>
            <a:ext cx="13157834" cy="6509941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8" name="object 12"/>
          <p:cNvSpPr/>
          <p:nvPr userDrawn="1"/>
        </p:nvSpPr>
        <p:spPr>
          <a:xfrm>
            <a:off x="13158392" y="1316596"/>
            <a:ext cx="3097607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0" y="3743127"/>
            <a:ext cx="1612900" cy="165100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10/23/2017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87" y="460533"/>
            <a:ext cx="5763126" cy="4572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651000" y="7950630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51000" y="8332029"/>
            <a:ext cx="556260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7617896" y="7950630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7617896" y="8332029"/>
            <a:ext cx="5075240" cy="36512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agl_fyris 1 lína_3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17200" y="1219200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52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72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3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518801"/>
            <a:ext cx="4724400" cy="5863200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4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35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0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agl_fyrirsögn 2 línu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agl_2 myndir_stærra l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8280400" y="2049876"/>
            <a:ext cx="7158400" cy="6332124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xtaglæra_meiri-texti-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18025" y="417983"/>
            <a:ext cx="12923375" cy="76341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/>
            </a:lvl1pPr>
          </a:lstStyle>
          <a:p>
            <a:endParaRPr lang="is-IS" noProof="0" dirty="0"/>
          </a:p>
        </p:txBody>
      </p:sp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12800" y="1181393"/>
            <a:ext cx="14630400" cy="1230607"/>
          </a:xfrm>
        </p:spPr>
        <p:txBody>
          <a:bodyPr>
            <a:normAutofit/>
          </a:bodyPr>
          <a:lstStyle>
            <a:lvl1pPr marL="273050" indent="-273050">
              <a:buClr>
                <a:srgbClr val="004562"/>
              </a:buClr>
              <a:buFont typeface="Arial" charset="0"/>
              <a:buChar char="•"/>
              <a:tabLst/>
              <a:defRPr sz="1800"/>
            </a:lvl1pPr>
            <a:lvl2pPr marL="800100" indent="-342900">
              <a:buClr>
                <a:srgbClr val="004562"/>
              </a:buClr>
              <a:buFont typeface="Arial" charset="0"/>
              <a:buChar char="•"/>
              <a:defRPr sz="18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18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1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18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812800" y="8160603"/>
            <a:ext cx="14648961" cy="678597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is-IS" sz="1200" noProof="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1" name="Content Placeholder 5"/>
          <p:cNvSpPr>
            <a:spLocks noGrp="1"/>
          </p:cNvSpPr>
          <p:nvPr>
            <p:ph sz="quarter" idx="17"/>
          </p:nvPr>
        </p:nvSpPr>
        <p:spPr>
          <a:xfrm>
            <a:off x="812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4" name="Content Placeholder 5"/>
          <p:cNvSpPr>
            <a:spLocks noGrp="1"/>
          </p:cNvSpPr>
          <p:nvPr>
            <p:ph sz="quarter" idx="18"/>
          </p:nvPr>
        </p:nvSpPr>
        <p:spPr>
          <a:xfrm>
            <a:off x="5781358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9"/>
          </p:nvPr>
        </p:nvSpPr>
        <p:spPr>
          <a:xfrm>
            <a:off x="10718800" y="2411413"/>
            <a:ext cx="4724400" cy="5622925"/>
          </a:xfrm>
        </p:spPr>
        <p:txBody>
          <a:bodyPr>
            <a:normAutofit/>
          </a:bodyPr>
          <a:lstStyle/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102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lliglæra-bl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7308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92245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  <p15:guide id="4" pos="10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Milliglæra-bl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316038"/>
            <a:ext cx="1625599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is-IS" dirty="0" smtClean="0"/>
              <a:t>Dragið </a:t>
            </a:r>
            <a:r>
              <a:rPr lang="is-IS" noProof="0" dirty="0" smtClean="0"/>
              <a:t>mynd</a:t>
            </a:r>
            <a:r>
              <a:rPr lang="is-IS" dirty="0" smtClean="0"/>
              <a:t> inn í myndflötinn eða veljið myndflöt og notið „insert picture“ hnapp frá valblaði</a:t>
            </a:r>
            <a:endParaRPr lang="is-I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26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7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30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illiglæra-ljósgr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2"/>
          <p:cNvSpPr/>
          <p:nvPr userDrawn="1"/>
        </p:nvSpPr>
        <p:spPr>
          <a:xfrm>
            <a:off x="0" y="1316596"/>
            <a:ext cx="16256000" cy="6509384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3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-Milliglæra-ljósgrá_my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/>
          <p:nvPr userDrawn="1"/>
        </p:nvSpPr>
        <p:spPr>
          <a:xfrm>
            <a:off x="13158393" y="-1"/>
            <a:ext cx="3098165" cy="9144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noProof="0"/>
          </a:p>
        </p:txBody>
      </p:sp>
      <p:sp>
        <p:nvSpPr>
          <p:cNvPr id="10" name="Picture Placeholder 28"/>
          <p:cNvSpPr>
            <a:spLocks noGrp="1"/>
          </p:cNvSpPr>
          <p:nvPr>
            <p:ph type="pic" sz="quarter" idx="15"/>
          </p:nvPr>
        </p:nvSpPr>
        <p:spPr>
          <a:xfrm>
            <a:off x="0" y="1316038"/>
            <a:ext cx="13157834" cy="6509941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11" name="Picture Placeholder 28"/>
          <p:cNvSpPr>
            <a:spLocks noGrp="1"/>
          </p:cNvSpPr>
          <p:nvPr>
            <p:ph type="pic" sz="quarter" idx="16" hasCustomPrompt="1"/>
          </p:nvPr>
        </p:nvSpPr>
        <p:spPr>
          <a:xfrm>
            <a:off x="-15570" y="1317029"/>
            <a:ext cx="16271569" cy="6509941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None/>
              <a:tabLst/>
              <a:defRPr/>
            </a:lvl1pPr>
          </a:lstStyle>
          <a:p>
            <a:r>
              <a:rPr lang="is-IS" noProof="0" dirty="0" smtClean="0"/>
              <a:t>Dragið mynd inn í myndflötinn eða veljið myndflöt og notið „insert picture“ hnapp frá valblaði</a:t>
            </a:r>
          </a:p>
          <a:p>
            <a:endParaRPr lang="is-IS" noProof="0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343" y="192572"/>
            <a:ext cx="952500" cy="965200"/>
          </a:xfrm>
          <a:prstGeom prst="rect">
            <a:avLst/>
          </a:prstGeom>
        </p:spPr>
      </p:pic>
      <p:sp>
        <p:nvSpPr>
          <p:cNvPr id="3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32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10/23/2017</a:t>
            </a:fld>
            <a:endParaRPr lang="en-US" noProof="0"/>
          </a:p>
        </p:txBody>
      </p:sp>
      <p:sp>
        <p:nvSpPr>
          <p:cNvPr id="33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sp>
        <p:nvSpPr>
          <p:cNvPr id="16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641331" y="3799669"/>
            <a:ext cx="10906269" cy="1030288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6000" spc="-15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651000" y="4829957"/>
            <a:ext cx="10896600" cy="1010989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aglæra_fyrirsögn 2 lín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0"/>
            <a:ext cx="12923375" cy="1295399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049876"/>
            <a:ext cx="14630400" cy="6332124"/>
          </a:xfrm>
        </p:spPr>
        <p:txBody>
          <a:bodyPr>
            <a:normAutofit/>
          </a:bodyPr>
          <a:lstStyle>
            <a:lvl1pPr marL="288000" marR="0" indent="-28800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4000"/>
            </a:lvl1pPr>
            <a:lvl2pPr marL="7429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600"/>
            </a:lvl2pPr>
            <a:lvl3pPr marL="12001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3200"/>
            </a:lvl3pPr>
            <a:lvl4pPr marL="16573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800"/>
            </a:lvl4pPr>
            <a:lvl5pPr marL="2114550" marR="0" indent="-285750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 sz="2400"/>
            </a:lvl5pPr>
          </a:lstStyle>
          <a:p>
            <a:pPr marL="288000" marR="0" lvl="0" indent="-2880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200150" marR="0" lvl="2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573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1145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562"/>
              </a:buClr>
              <a:buSzTx/>
              <a:buFont typeface="Arial" charset="0"/>
              <a:buChar char="•"/>
              <a:tabLst/>
              <a:defRPr/>
            </a:pPr>
            <a:r>
              <a:rPr kumimoji="0" lang="is-I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is-I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agl_fyrirs 2 línur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045914"/>
            <a:ext cx="7151687" cy="6323386"/>
          </a:xfrm>
        </p:spPr>
        <p:txBody>
          <a:bodyPr>
            <a:normAutofit/>
          </a:bodyPr>
          <a:lstStyle>
            <a:lvl1pPr marL="288000" indent="-288000">
              <a:spcBef>
                <a:spcPts val="600"/>
              </a:spcBef>
              <a:buClr>
                <a:srgbClr val="004562"/>
              </a:buClr>
              <a:tabLst/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6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045914"/>
            <a:ext cx="7151687" cy="632338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8" name="Holder 2"/>
          <p:cNvSpPr>
            <a:spLocks noGrp="1"/>
          </p:cNvSpPr>
          <p:nvPr>
            <p:ph type="ctrTitle"/>
          </p:nvPr>
        </p:nvSpPr>
        <p:spPr>
          <a:xfrm>
            <a:off x="818025" y="546816"/>
            <a:ext cx="12923375" cy="128198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aglæra_fyrirsögn 1 lí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lder 2"/>
          <p:cNvSpPr txBox="1">
            <a:spLocks/>
          </p:cNvSpPr>
          <p:nvPr userDrawn="1"/>
        </p:nvSpPr>
        <p:spPr>
          <a:xfrm>
            <a:off x="825500" y="533401"/>
            <a:ext cx="12923375" cy="114300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4800" b="0" i="0">
                <a:solidFill>
                  <a:srgbClr val="004562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kern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20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5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1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19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8422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7200" y="2514838"/>
            <a:ext cx="14630400" cy="5855162"/>
          </a:xfrm>
        </p:spPr>
        <p:txBody>
          <a:bodyPr>
            <a:norm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40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36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3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8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4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2" name="Content Placeholder 2"/>
          <p:cNvSpPr>
            <a:spLocks noGrp="1"/>
          </p:cNvSpPr>
          <p:nvPr>
            <p:ph idx="10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04764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817200" y="1215238"/>
            <a:ext cx="14630400" cy="1299600"/>
          </a:xfrm>
        </p:spPr>
        <p:txBody>
          <a:bodyPr>
            <a:noAutofit/>
          </a:bodyPr>
          <a:lstStyle>
            <a:lvl1pPr marL="288000" indent="-288000">
              <a:buClr>
                <a:srgbClr val="004562"/>
              </a:buClr>
              <a:buFont typeface="Arial" charset="0"/>
              <a:buChar char="•"/>
              <a:tabLst/>
              <a:defRPr sz="2200"/>
            </a:lvl1pPr>
            <a:lvl2pPr marL="741600" indent="-284400">
              <a:buClr>
                <a:srgbClr val="004562"/>
              </a:buClr>
              <a:buFont typeface="Arial" charset="0"/>
              <a:buChar char="•"/>
              <a:tabLst/>
              <a:defRPr sz="2200"/>
            </a:lvl2pPr>
            <a:lvl3pPr marL="1200150" indent="-285750">
              <a:buClr>
                <a:srgbClr val="004562"/>
              </a:buClr>
              <a:buFont typeface="Arial" charset="0"/>
              <a:buChar char="•"/>
              <a:defRPr sz="2200"/>
            </a:lvl3pPr>
            <a:lvl4pPr marL="1657350" indent="-285750">
              <a:buClr>
                <a:srgbClr val="004562"/>
              </a:buClr>
              <a:buFont typeface="Arial" charset="0"/>
              <a:buChar char="•"/>
              <a:defRPr sz="2200"/>
            </a:lvl4pPr>
            <a:lvl5pPr marL="2114550" indent="-285750">
              <a:buClr>
                <a:srgbClr val="004562"/>
              </a:buClr>
              <a:buFont typeface="Arial" charset="0"/>
              <a:buChar char="•"/>
              <a:defRPr sz="2200"/>
            </a:lvl5pPr>
          </a:lstStyle>
          <a:p>
            <a:pPr lvl="0"/>
            <a:r>
              <a:rPr lang="is-IS" noProof="0" dirty="0" smtClean="0"/>
              <a:t>Click to edit Master text styles</a:t>
            </a:r>
            <a:endParaRPr lang="is-IS" noProof="0" dirty="0"/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817200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8291513" y="2514839"/>
            <a:ext cx="7151687" cy="5854462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s-IS" noProof="0" dirty="0" smtClean="0"/>
              <a:t>Click to edit Master text styles</a:t>
            </a:r>
          </a:p>
          <a:p>
            <a:pPr lvl="1"/>
            <a:r>
              <a:rPr lang="is-IS" noProof="0" dirty="0" smtClean="0"/>
              <a:t>Second level</a:t>
            </a:r>
          </a:p>
          <a:p>
            <a:pPr lvl="2"/>
            <a:r>
              <a:rPr lang="is-IS" noProof="0" dirty="0" smtClean="0"/>
              <a:t>Third level</a:t>
            </a:r>
          </a:p>
          <a:p>
            <a:pPr lvl="3"/>
            <a:r>
              <a:rPr lang="is-IS" noProof="0" dirty="0" smtClean="0"/>
              <a:t>Fourth level</a:t>
            </a:r>
          </a:p>
          <a:p>
            <a:pPr lvl="4"/>
            <a:r>
              <a:rPr lang="is-IS" noProof="0" dirty="0" smtClean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 userDrawn="1"/>
        </p:nvSpPr>
        <p:spPr>
          <a:xfrm>
            <a:off x="13937259" y="8965082"/>
            <a:ext cx="2319020" cy="179070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 userDrawn="1"/>
        </p:nvSpPr>
        <p:spPr>
          <a:xfrm>
            <a:off x="0" y="0"/>
            <a:ext cx="824865" cy="181610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/>
          <p:cNvSpPr/>
          <p:nvPr userDrawn="1"/>
        </p:nvSpPr>
        <p:spPr>
          <a:xfrm>
            <a:off x="0" y="8965082"/>
            <a:ext cx="824865" cy="179070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937259" y="0"/>
            <a:ext cx="2319020" cy="1069340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7861" y="169417"/>
            <a:ext cx="723900" cy="736600"/>
          </a:xfrm>
          <a:prstGeom prst="rect">
            <a:avLst/>
          </a:prstGeom>
        </p:spPr>
      </p:pic>
      <p:sp>
        <p:nvSpPr>
          <p:cNvPr id="18" name="bk object 16"/>
          <p:cNvSpPr/>
          <p:nvPr userDrawn="1"/>
        </p:nvSpPr>
        <p:spPr>
          <a:xfrm>
            <a:off x="824687" y="0"/>
            <a:ext cx="13112750" cy="181610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7"/>
          <p:cNvSpPr/>
          <p:nvPr userDrawn="1"/>
        </p:nvSpPr>
        <p:spPr>
          <a:xfrm>
            <a:off x="824687" y="8965082"/>
            <a:ext cx="13112750" cy="179070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10/23/2017</a:t>
            </a:fld>
            <a:endParaRPr lang="en-U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818025" y="546817"/>
            <a:ext cx="12923375" cy="66446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5" pos="5216">
          <p15:clr>
            <a:srgbClr val="FBAE40"/>
          </p15:clr>
        </p15:guide>
        <p15:guide id="6" pos="5024">
          <p15:clr>
            <a:srgbClr val="FBAE40"/>
          </p15:clr>
        </p15:guide>
        <p15:guide id="8" pos="9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187" y="465292"/>
            <a:ext cx="14579625" cy="786130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4800" b="0" i="0">
                <a:solidFill>
                  <a:srgbClr val="004562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8200" y="2019224"/>
            <a:ext cx="14579612" cy="628657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s-IS" dirty="0"/>
          </a:p>
        </p:txBody>
      </p:sp>
      <p:sp>
        <p:nvSpPr>
          <p:cNvPr id="7" name="Holder 4"/>
          <p:cNvSpPr>
            <a:spLocks noGrp="1"/>
          </p:cNvSpPr>
          <p:nvPr>
            <p:ph type="ftr" sz="quarter" idx="3"/>
          </p:nvPr>
        </p:nvSpPr>
        <p:spPr>
          <a:xfrm>
            <a:off x="5527040" y="8686800"/>
            <a:ext cx="5201920" cy="27432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8" name="Holder 5"/>
          <p:cNvSpPr>
            <a:spLocks noGrp="1"/>
          </p:cNvSpPr>
          <p:nvPr>
            <p:ph type="dt" sz="half" idx="2"/>
          </p:nvPr>
        </p:nvSpPr>
        <p:spPr>
          <a:xfrm>
            <a:off x="81280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10/23/2017</a:t>
            </a:fld>
            <a:endParaRPr lang="en-US" noProof="0" dirty="0"/>
          </a:p>
        </p:txBody>
      </p:sp>
      <p:sp>
        <p:nvSpPr>
          <p:cNvPr id="9" name="Holder 6"/>
          <p:cNvSpPr>
            <a:spLocks noGrp="1"/>
          </p:cNvSpPr>
          <p:nvPr>
            <p:ph type="sldNum" sz="quarter" idx="4"/>
          </p:nvPr>
        </p:nvSpPr>
        <p:spPr>
          <a:xfrm>
            <a:off x="11704320" y="8686800"/>
            <a:ext cx="3738880" cy="27432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8" r:id="rId3"/>
    <p:sldLayoutId id="2147483672" r:id="rId4"/>
    <p:sldLayoutId id="2147483677" r:id="rId5"/>
    <p:sldLayoutId id="2147483682" r:id="rId6"/>
    <p:sldLayoutId id="2147483683" r:id="rId7"/>
    <p:sldLayoutId id="2147483684" r:id="rId8"/>
    <p:sldLayoutId id="2147483667" r:id="rId9"/>
    <p:sldLayoutId id="2147483670" r:id="rId10"/>
    <p:sldLayoutId id="2147483681" r:id="rId11"/>
    <p:sldLayoutId id="2147483668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288000" indent="-288000">
        <a:buClr>
          <a:srgbClr val="004562"/>
        </a:buClr>
        <a:buFont typeface="Arial" charset="0"/>
        <a:buChar char="•"/>
        <a:tabLst/>
        <a:defRPr sz="3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>
        <a:buClr>
          <a:srgbClr val="004562"/>
        </a:buClr>
        <a:buFont typeface="Arial" charset="0"/>
        <a:buChar char="•"/>
        <a:defRPr sz="2800">
          <a:latin typeface="+mn-lt"/>
          <a:ea typeface="+mn-ea"/>
          <a:cs typeface="+mn-cs"/>
        </a:defRPr>
      </a:lvl2pPr>
      <a:lvl3pPr marL="1200150" indent="-285750">
        <a:buClr>
          <a:srgbClr val="004562"/>
        </a:buClr>
        <a:buFont typeface="Arial" charset="0"/>
        <a:buChar char="•"/>
        <a:defRPr sz="2400">
          <a:latin typeface="+mn-lt"/>
          <a:ea typeface="+mn-ea"/>
          <a:cs typeface="+mn-cs"/>
        </a:defRPr>
      </a:lvl3pPr>
      <a:lvl4pPr marL="1657350" indent="-285750">
        <a:buClr>
          <a:srgbClr val="004562"/>
        </a:buClr>
        <a:buFont typeface="Arial" charset="0"/>
        <a:buChar char="•"/>
        <a:defRPr sz="2000">
          <a:latin typeface="+mn-lt"/>
          <a:ea typeface="+mn-ea"/>
          <a:cs typeface="+mn-cs"/>
        </a:defRPr>
      </a:lvl4pPr>
      <a:lvl5pPr marL="2114550" indent="-285750">
        <a:buClr>
          <a:srgbClr val="004562"/>
        </a:buClr>
        <a:buFont typeface="Arial" charset="0"/>
        <a:buChar char="•"/>
        <a:defRPr sz="18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6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6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October 2017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 err="1" smtClean="0"/>
              <a:t>Financial</a:t>
            </a:r>
            <a:r>
              <a:rPr lang="is-IS" dirty="0" smtClean="0"/>
              <a:t> </a:t>
            </a:r>
            <a:r>
              <a:rPr lang="is-IS" dirty="0" err="1" smtClean="0"/>
              <a:t>Stability</a:t>
            </a:r>
            <a:r>
              <a:rPr lang="is-IS" dirty="0" smtClean="0"/>
              <a:t> 2017/2</a:t>
            </a:r>
            <a:endParaRPr lang="is-I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 err="1" smtClean="0"/>
              <a:t>Charts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58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11" y="2316284"/>
            <a:ext cx="4078577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102906"/>
            <a:ext cx="4096867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48" y="2115099"/>
            <a:ext cx="3682303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615183"/>
            <a:ext cx="4096867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038892"/>
            <a:ext cx="4011516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49" y="1828562"/>
            <a:ext cx="4212701" cy="54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6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98" y="1481060"/>
            <a:ext cx="4383404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194" y="1920010"/>
            <a:ext cx="4017612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6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990120"/>
            <a:ext cx="4011516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837707"/>
            <a:ext cx="4011516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337791"/>
            <a:ext cx="4011516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63" y="2450408"/>
            <a:ext cx="4261473" cy="424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2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21" y="1901720"/>
            <a:ext cx="4115157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9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929324"/>
            <a:ext cx="4096867" cy="728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84" y="1880382"/>
            <a:ext cx="4334632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3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846852"/>
            <a:ext cx="4096867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596894"/>
            <a:ext cx="4096867" cy="595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3" y="1545073"/>
            <a:ext cx="4224894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63" y="2029747"/>
            <a:ext cx="4084674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153" y="1785886"/>
            <a:ext cx="4401693" cy="55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28" y="1883431"/>
            <a:ext cx="4139543" cy="5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56" y="2185209"/>
            <a:ext cx="4237087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3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6" y="2157775"/>
            <a:ext cx="3920068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31" y="2038892"/>
            <a:ext cx="3974937" cy="50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5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5" y="2002313"/>
            <a:ext cx="4407790" cy="51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0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166919"/>
            <a:ext cx="4011516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32" y="1648714"/>
            <a:ext cx="4151736" cy="58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167" y="1398757"/>
            <a:ext cx="4273666" cy="63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7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856" y="2197402"/>
            <a:ext cx="4060288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73" y="2011458"/>
            <a:ext cx="412125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4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39" y="1471915"/>
            <a:ext cx="4529721" cy="620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553" y="1648714"/>
            <a:ext cx="4224894" cy="58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83" y="2291898"/>
            <a:ext cx="3981033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91" y="2416877"/>
            <a:ext cx="4535817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83" y="2151678"/>
            <a:ext cx="3981033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166919"/>
            <a:ext cx="4096867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14" y="2291898"/>
            <a:ext cx="4090771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809" y="2096809"/>
            <a:ext cx="4950381" cy="4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0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8" y="2124244"/>
            <a:ext cx="4066384" cy="48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291898"/>
            <a:ext cx="4096867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0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90" y="2636352"/>
            <a:ext cx="4005419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14" y="2264464"/>
            <a:ext cx="4090771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109002"/>
            <a:ext cx="4096867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008410"/>
            <a:ext cx="4096867" cy="512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093761"/>
            <a:ext cx="4096867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3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277" y="1837707"/>
            <a:ext cx="4133446" cy="5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90" y="1974879"/>
            <a:ext cx="4005419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79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90" y="1859045"/>
            <a:ext cx="4005419" cy="542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4" y="1974879"/>
            <a:ext cx="4054191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3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980975"/>
            <a:ext cx="4011516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2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4" y="1977927"/>
            <a:ext cx="4054191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977927"/>
            <a:ext cx="4011516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14" y="1980975"/>
            <a:ext cx="4090771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974879"/>
            <a:ext cx="4011516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63" y="2294946"/>
            <a:ext cx="4084674" cy="45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90" y="2648545"/>
            <a:ext cx="4005419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31" y="2273609"/>
            <a:ext cx="3974937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697" y="2087664"/>
            <a:ext cx="4206605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6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001" y="1822465"/>
            <a:ext cx="4041998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67" y="2069375"/>
            <a:ext cx="4450466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7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8" y="1615183"/>
            <a:ext cx="4066384" cy="591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1971830"/>
            <a:ext cx="4322439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394" y="1932203"/>
            <a:ext cx="4371211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4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877" y="2026699"/>
            <a:ext cx="4310246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063278"/>
            <a:ext cx="4322439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46" y="1834659"/>
            <a:ext cx="4554107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78" y="1855996"/>
            <a:ext cx="4663844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78" y="2358960"/>
            <a:ext cx="4663844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institutions’ operating environment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98" y="2023651"/>
            <a:ext cx="4383404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97" y="2069375"/>
            <a:ext cx="4029805" cy="50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118147"/>
            <a:ext cx="4322439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83" y="1953541"/>
            <a:ext cx="3981033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0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091" y="2005361"/>
            <a:ext cx="4535817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98" y="1776741"/>
            <a:ext cx="4383404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044989"/>
            <a:ext cx="4011516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52" y="1493253"/>
            <a:ext cx="4048095" cy="615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5" y="2029747"/>
            <a:ext cx="4407790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290" y="2316284"/>
            <a:ext cx="4005419" cy="451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22" y="1849900"/>
            <a:ext cx="4291956" cy="54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08" y="1423143"/>
            <a:ext cx="4243184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73" y="1889527"/>
            <a:ext cx="4121253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334574"/>
            <a:ext cx="4322439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999265"/>
            <a:ext cx="4072481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60" y="2048037"/>
            <a:ext cx="4602879" cy="504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441432"/>
            <a:ext cx="4011516" cy="62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73" y="2011458"/>
            <a:ext cx="4121253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4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237029"/>
            <a:ext cx="4322439" cy="466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market entities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1791983"/>
            <a:ext cx="4011516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2264464"/>
            <a:ext cx="4072481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2179112"/>
            <a:ext cx="4072481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2166919"/>
            <a:ext cx="4072481" cy="48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5" y="1950493"/>
            <a:ext cx="4163929" cy="524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1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18" y="1874286"/>
            <a:ext cx="4102964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901720"/>
            <a:ext cx="4072481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2176064"/>
            <a:ext cx="4072481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39" y="2459553"/>
            <a:ext cx="4352921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1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84" y="1990120"/>
            <a:ext cx="4157832" cy="516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29" y="2526614"/>
            <a:ext cx="4316342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04" y="1889527"/>
            <a:ext cx="423099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87" y="2060230"/>
            <a:ext cx="4170025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Central Bank stress test 2017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491" y="2136437"/>
            <a:ext cx="4359018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Box IV-1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32" y="2682076"/>
            <a:ext cx="4151736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7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759" y="1798079"/>
            <a:ext cx="4072481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118" y="1612135"/>
            <a:ext cx="4279763" cy="591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242" y="2422973"/>
            <a:ext cx="4011516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093761"/>
            <a:ext cx="4096867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2282753"/>
            <a:ext cx="4322439" cy="457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6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63" y="1764548"/>
            <a:ext cx="4084674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7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97" y="1621280"/>
            <a:ext cx="4029805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097" y="2014506"/>
            <a:ext cx="4029805" cy="51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15" y="1417046"/>
            <a:ext cx="4444369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05" y="2194354"/>
            <a:ext cx="4407790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780" y="1971830"/>
            <a:ext cx="4322439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587" y="2005361"/>
            <a:ext cx="4346825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39" y="2112051"/>
            <a:ext cx="4529721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57" y="1545073"/>
            <a:ext cx="4590686" cy="60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37" y="1977927"/>
            <a:ext cx="4871126" cy="51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63" y="1865141"/>
            <a:ext cx="4261473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26" y="1438384"/>
            <a:ext cx="4657748" cy="626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126" y="1633473"/>
            <a:ext cx="4657748" cy="587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493084"/>
            <a:ext cx="4096867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50" y="2334574"/>
            <a:ext cx="4389500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5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73" y="2115099"/>
            <a:ext cx="3944454" cy="49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73" y="2270560"/>
            <a:ext cx="3944454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63" y="2212643"/>
            <a:ext cx="4084674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87" y="2081568"/>
            <a:ext cx="4170025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22" y="2383346"/>
            <a:ext cx="4291956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035" y="2160823"/>
            <a:ext cx="4163929" cy="48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2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81" y="2438215"/>
            <a:ext cx="449923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3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813151"/>
            <a:ext cx="4096867" cy="351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46" y="2255319"/>
            <a:ext cx="4200508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011458"/>
            <a:ext cx="4096867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263" y="1773693"/>
            <a:ext cx="4261473" cy="559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84" y="1749307"/>
            <a:ext cx="4157832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08" y="2005361"/>
            <a:ext cx="4419983" cy="513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19" y="2398587"/>
            <a:ext cx="4810161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Key</a:t>
            </a:r>
            <a:r>
              <a:rPr lang="is-IS" dirty="0" smtClean="0"/>
              <a:t> </a:t>
            </a:r>
            <a:r>
              <a:rPr lang="is-IS" dirty="0" err="1" smtClean="0"/>
              <a:t>risks</a:t>
            </a:r>
            <a:endParaRPr lang="is-I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15" y="1432288"/>
            <a:ext cx="4444369" cy="62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78" y="2371153"/>
            <a:ext cx="4663844" cy="4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9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08" y="1365226"/>
            <a:ext cx="4066384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78" y="1880382"/>
            <a:ext cx="4663844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04" y="1700535"/>
            <a:ext cx="4054191" cy="574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7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14" y="1572508"/>
            <a:ext cx="4090771" cy="59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2133388"/>
            <a:ext cx="4096867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912" y="1359129"/>
            <a:ext cx="4432176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0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66" y="1788935"/>
            <a:ext cx="4096867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725" y="1993168"/>
            <a:ext cx="3950550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 smtClean="0"/>
              <a:t>Appendix</a:t>
            </a:r>
            <a:r>
              <a:rPr lang="is-IS" dirty="0" smtClean="0"/>
              <a:t> I</a:t>
            </a:r>
            <a:endParaRPr lang="is-I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65" y="2233981"/>
            <a:ext cx="3212870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</Words>
  <Application>Microsoft Office PowerPoint</Application>
  <PresentationFormat>Custom</PresentationFormat>
  <Paragraphs>150</Paragraphs>
  <Slides>148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148</vt:i4>
      </vt:variant>
    </vt:vector>
  </HeadingPairs>
  <TitlesOfParts>
    <vt:vector size="151" baseType="lpstr">
      <vt:lpstr>Arial</vt:lpstr>
      <vt:lpstr>Calibri</vt:lpstr>
      <vt:lpstr>Office Theme</vt:lpstr>
      <vt:lpstr>PowerPoint Presentation</vt:lpstr>
      <vt:lpstr>Key risks</vt:lpstr>
      <vt:lpstr>Key risks</vt:lpstr>
      <vt:lpstr>Key risks</vt:lpstr>
      <vt:lpstr>Key risks</vt:lpstr>
      <vt:lpstr>Key risks</vt:lpstr>
      <vt:lpstr>Key risks</vt:lpstr>
      <vt:lpstr>Key risks</vt:lpstr>
      <vt:lpstr>Key risks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institutions’ operating environment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Financial market entities</vt:lpstr>
      <vt:lpstr>Central Bank stress test 2017</vt:lpstr>
      <vt:lpstr>Central Bank stress test 2017</vt:lpstr>
      <vt:lpstr>Central Bank stress test 2017</vt:lpstr>
      <vt:lpstr>Central Bank stress test 2017</vt:lpstr>
      <vt:lpstr>Central Bank stress test 2017</vt:lpstr>
      <vt:lpstr>Central Bank stress test 2017</vt:lpstr>
      <vt:lpstr>Central Bank stress test 2017</vt:lpstr>
      <vt:lpstr>Central Bank stress test 2017</vt:lpstr>
      <vt:lpstr>Central Bank stress test 2017</vt:lpstr>
      <vt:lpstr>Central Bank stress test 2017</vt:lpstr>
      <vt:lpstr>Central Bank stress test 2017</vt:lpstr>
      <vt:lpstr>Central Bank stress test 2017</vt:lpstr>
      <vt:lpstr>Box IV-1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  <vt:lpstr>Appendix 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2017-04-11T16:11:31Z</dcterms:created>
  <dcterms:modified xsi:type="dcterms:W3CDTF">2017-10-23T15:40:12Z</dcterms:modified>
</cp:coreProperties>
</file>