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91" r:id="rId2"/>
    <p:sldId id="293" r:id="rId3"/>
    <p:sldId id="326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21" r:id="rId32"/>
    <p:sldId id="322" r:id="rId33"/>
    <p:sldId id="292" r:id="rId34"/>
    <p:sldId id="323" r:id="rId35"/>
    <p:sldId id="324" r:id="rId36"/>
    <p:sldId id="325" r:id="rId37"/>
  </p:sldIdLst>
  <p:sldSz cx="12192000" cy="6858000"/>
  <p:notesSz cx="6858000" cy="9144000"/>
  <p:photoAlbum layout="1pic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388" y="1955842"/>
            <a:ext cx="10275522" cy="2629357"/>
          </a:xfrm>
        </p:spPr>
        <p:txBody>
          <a:bodyPr anchor="ctr" anchorCtr="0">
            <a:normAutofit/>
          </a:bodyPr>
          <a:lstStyle>
            <a:lvl1pPr algn="l">
              <a:defRPr lang="en-US" sz="5000" kern="1200" dirty="0" smtClean="0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388" y="4921040"/>
            <a:ext cx="10275522" cy="1655762"/>
          </a:xfrm>
        </p:spPr>
        <p:txBody>
          <a:bodyPr>
            <a:normAutofit/>
          </a:bodyPr>
          <a:lstStyle>
            <a:lvl1pPr marL="0" indent="0" algn="l">
              <a:buNone/>
              <a:defRPr lang="is-IS" sz="3200" kern="1200" dirty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s-IS" dirty="0"/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79388" y="4696366"/>
            <a:ext cx="10275522" cy="76970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s-IS"/>
          </a:p>
        </p:txBody>
      </p:sp>
      <p:pic>
        <p:nvPicPr>
          <p:cNvPr id="9" name="Picture 8" descr="SEDLOGR"/>
          <p:cNvPicPr>
            <a:picLocks noChangeAspect="1" noChangeArrowheads="1"/>
          </p:cNvPicPr>
          <p:nvPr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87450" y="1052513"/>
            <a:ext cx="38163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s-IS" sz="3800" dirty="0">
                <a:solidFill>
                  <a:schemeClr val="bg1"/>
                </a:solidFill>
                <a:latin typeface="+mj-lt"/>
              </a:rPr>
              <a:t>Seðlabanki Íslands</a:t>
            </a:r>
          </a:p>
        </p:txBody>
      </p:sp>
    </p:spTree>
    <p:extLst>
      <p:ext uri="{BB962C8B-B14F-4D97-AF65-F5344CB8AC3E}">
        <p14:creationId xmlns:p14="http://schemas.microsoft.com/office/powerpoint/2010/main" val="82553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44AA-81B8-42BA-85E1-C941EBBFC158}" type="datetimeFigureOut">
              <a:rPr lang="is-IS" smtClean="0"/>
              <a:t>15.2.2018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38209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44AA-81B8-42BA-85E1-C941EBBFC158}" type="datetimeFigureOut">
              <a:rPr lang="is-IS" smtClean="0"/>
              <a:t>15.2.2018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74851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extagl_fyris 1 lína_2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612900" y="911429"/>
            <a:ext cx="10972800" cy="974700"/>
          </a:xfrm>
        </p:spPr>
        <p:txBody>
          <a:bodyPr>
            <a:noAutofit/>
          </a:bodyPr>
          <a:lstStyle>
            <a:lvl1pPr marL="216000" indent="-216000">
              <a:buClr>
                <a:srgbClr val="004562"/>
              </a:buClr>
              <a:buFont typeface="Arial" charset="0"/>
              <a:buChar char="•"/>
              <a:tabLst/>
              <a:defRPr sz="1650"/>
            </a:lvl1pPr>
            <a:lvl2pPr marL="556200" indent="-213300">
              <a:buClr>
                <a:srgbClr val="004562"/>
              </a:buClr>
              <a:buFont typeface="Arial" charset="0"/>
              <a:buChar char="•"/>
              <a:tabLst/>
              <a:defRPr sz="1650"/>
            </a:lvl2pPr>
            <a:lvl3pPr marL="900113" indent="-214313">
              <a:buClr>
                <a:srgbClr val="004562"/>
              </a:buClr>
              <a:buFont typeface="Arial" charset="0"/>
              <a:buChar char="•"/>
              <a:defRPr sz="1650"/>
            </a:lvl3pPr>
            <a:lvl4pPr marL="1243013" indent="-214313">
              <a:buClr>
                <a:srgbClr val="004562"/>
              </a:buClr>
              <a:buFont typeface="Arial" charset="0"/>
              <a:buChar char="•"/>
              <a:defRPr sz="1650"/>
            </a:lvl4pPr>
            <a:lvl5pPr marL="1585913" indent="-214313">
              <a:buClr>
                <a:srgbClr val="004562"/>
              </a:buClr>
              <a:buFont typeface="Arial" charset="0"/>
              <a:buChar char="•"/>
              <a:defRPr sz="165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17"/>
          </p:nvPr>
        </p:nvSpPr>
        <p:spPr>
          <a:xfrm>
            <a:off x="612900" y="1886129"/>
            <a:ext cx="5363765" cy="4390847"/>
          </a:xfrm>
        </p:spPr>
        <p:txBody>
          <a:bodyPr>
            <a:normAutofit/>
          </a:bodyPr>
          <a:lstStyle>
            <a:lvl1pPr>
              <a:spcBef>
                <a:spcPts val="45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s-IS" noProof="0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8"/>
          </p:nvPr>
        </p:nvSpPr>
        <p:spPr>
          <a:xfrm>
            <a:off x="6218635" y="1886129"/>
            <a:ext cx="5363765" cy="4390847"/>
          </a:xfrm>
        </p:spPr>
        <p:txBody>
          <a:bodyPr>
            <a:normAutofit/>
          </a:bodyPr>
          <a:lstStyle>
            <a:lvl1pPr>
              <a:spcBef>
                <a:spcPts val="45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s-IS" noProof="0" dirty="0"/>
          </a:p>
        </p:txBody>
      </p:sp>
      <p:sp>
        <p:nvSpPr>
          <p:cNvPr id="7" name="object 2"/>
          <p:cNvSpPr/>
          <p:nvPr/>
        </p:nvSpPr>
        <p:spPr>
          <a:xfrm>
            <a:off x="10452944" y="6723811"/>
            <a:ext cx="1739265" cy="134303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5"/>
          <p:cNvSpPr/>
          <p:nvPr/>
        </p:nvSpPr>
        <p:spPr>
          <a:xfrm>
            <a:off x="0" y="0"/>
            <a:ext cx="618649" cy="136208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6"/>
          <p:cNvSpPr/>
          <p:nvPr/>
        </p:nvSpPr>
        <p:spPr>
          <a:xfrm>
            <a:off x="0" y="6723811"/>
            <a:ext cx="618649" cy="134303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7"/>
          <p:cNvSpPr/>
          <p:nvPr/>
        </p:nvSpPr>
        <p:spPr>
          <a:xfrm>
            <a:off x="10452944" y="0"/>
            <a:ext cx="1739265" cy="802005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396" y="127063"/>
            <a:ext cx="542925" cy="552450"/>
          </a:xfrm>
          <a:prstGeom prst="rect">
            <a:avLst/>
          </a:prstGeom>
        </p:spPr>
      </p:pic>
      <p:sp>
        <p:nvSpPr>
          <p:cNvPr id="18" name="bk object 16"/>
          <p:cNvSpPr/>
          <p:nvPr/>
        </p:nvSpPr>
        <p:spPr>
          <a:xfrm>
            <a:off x="618515" y="0"/>
            <a:ext cx="9834563" cy="136208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bk object 17"/>
          <p:cNvSpPr/>
          <p:nvPr/>
        </p:nvSpPr>
        <p:spPr>
          <a:xfrm>
            <a:off x="618515" y="6723811"/>
            <a:ext cx="9834563" cy="134303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23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144AA-81B8-42BA-85E1-C941EBBFC158}" type="datetimeFigureOut">
              <a:rPr lang="is-IS" smtClean="0"/>
              <a:t>15.2.2018</a:t>
            </a:fld>
            <a:endParaRPr lang="is-IS"/>
          </a:p>
        </p:txBody>
      </p:sp>
      <p:sp>
        <p:nvSpPr>
          <p:cNvPr id="24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  <p:sp>
        <p:nvSpPr>
          <p:cNvPr id="22" name="Holder 2"/>
          <p:cNvSpPr>
            <a:spLocks noGrp="1"/>
          </p:cNvSpPr>
          <p:nvPr>
            <p:ph type="ctrTitle"/>
          </p:nvPr>
        </p:nvSpPr>
        <p:spPr>
          <a:xfrm>
            <a:off x="613519" y="410113"/>
            <a:ext cx="9692531" cy="498345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19549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4" pos="5216">
          <p15:clr>
            <a:srgbClr val="FBAE40"/>
          </p15:clr>
        </p15:guide>
        <p15:guide id="5" pos="5024">
          <p15:clr>
            <a:srgbClr val="FBAE40"/>
          </p15:clr>
        </p15:guide>
        <p15:guide id="6" pos="972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or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87029"/>
            <a:ext cx="9868376" cy="4882456"/>
          </a:xfrm>
          <a:prstGeom prst="rect">
            <a:avLst/>
          </a:prstGeom>
        </p:spPr>
      </p:pic>
      <p:sp>
        <p:nvSpPr>
          <p:cNvPr id="16" name="object 10"/>
          <p:cNvSpPr/>
          <p:nvPr userDrawn="1"/>
        </p:nvSpPr>
        <p:spPr>
          <a:xfrm>
            <a:off x="9868795" y="-1"/>
            <a:ext cx="2323624" cy="6858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 noProof="0"/>
          </a:p>
        </p:txBody>
      </p:sp>
      <p:sp>
        <p:nvSpPr>
          <p:cNvPr id="18" name="object 12"/>
          <p:cNvSpPr/>
          <p:nvPr userDrawn="1"/>
        </p:nvSpPr>
        <p:spPr>
          <a:xfrm>
            <a:off x="9868795" y="987447"/>
            <a:ext cx="2323205" cy="4882038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 noProof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75" y="2807345"/>
            <a:ext cx="1209675" cy="1238250"/>
          </a:xfrm>
          <a:prstGeom prst="rect">
            <a:avLst/>
          </a:prstGeom>
        </p:spPr>
      </p:pic>
      <p:sp>
        <p:nvSpPr>
          <p:cNvPr id="25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26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2/15/2018</a:t>
            </a:fld>
            <a:endParaRPr lang="en-US" noProof="0" dirty="0"/>
          </a:p>
        </p:txBody>
      </p:sp>
      <p:sp>
        <p:nvSpPr>
          <p:cNvPr id="27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065" y="345400"/>
            <a:ext cx="4322345" cy="342900"/>
          </a:xfrm>
          <a:prstGeom prst="rect">
            <a:avLst/>
          </a:prstGeom>
        </p:spPr>
      </p:pic>
      <p:sp>
        <p:nvSpPr>
          <p:cNvPr id="35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1238250" y="5962972"/>
            <a:ext cx="4171950" cy="27384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1238250" y="6249022"/>
            <a:ext cx="4171950" cy="273845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39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5713422" y="5962972"/>
            <a:ext cx="3806430" cy="27384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5713422" y="6249022"/>
            <a:ext cx="3806430" cy="273845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230999" y="2849752"/>
            <a:ext cx="8179702" cy="772716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4500" spc="-113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4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238250" y="3622468"/>
            <a:ext cx="8172450" cy="758242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199654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61771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0304"/>
          </a:xfrm>
        </p:spPr>
        <p:txBody>
          <a:bodyPr/>
          <a:lstStyle>
            <a:lvl1pPr>
              <a:defRPr lang="en-US" sz="32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 dirty="0"/>
          </a:p>
        </p:txBody>
      </p:sp>
      <p:pic>
        <p:nvPicPr>
          <p:cNvPr id="7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8984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45587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Click to 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Fifth level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Click to 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Fifth level</a:t>
            </a:r>
            <a:endParaRPr lang="is-IS" dirty="0"/>
          </a:p>
        </p:txBody>
      </p:sp>
      <p:pic>
        <p:nvPicPr>
          <p:cNvPr id="8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8060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44AA-81B8-42BA-85E1-C941EBBFC158}" type="datetimeFigureOut">
              <a:rPr lang="is-IS" smtClean="0"/>
              <a:t>15.2.2018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98401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44AA-81B8-42BA-85E1-C941EBBFC158}" type="datetimeFigureOut">
              <a:rPr lang="is-IS" smtClean="0"/>
              <a:t>15.2.2018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9000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44AA-81B8-42BA-85E1-C941EBBFC158}" type="datetimeFigureOut">
              <a:rPr lang="is-IS" smtClean="0"/>
              <a:t>15.2.2018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9428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44AA-81B8-42BA-85E1-C941EBBFC158}" type="datetimeFigureOut">
              <a:rPr lang="is-IS" smtClean="0"/>
              <a:t>15.2.2018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6302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44AA-81B8-42BA-85E1-C941EBBFC158}" type="datetimeFigureOut">
              <a:rPr lang="is-IS" smtClean="0"/>
              <a:t>15.2.2018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58869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44AA-81B8-42BA-85E1-C941EBBFC158}" type="datetimeFigureOut">
              <a:rPr lang="is-IS" smtClean="0"/>
              <a:t>15.2.2018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31097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144AA-81B8-42BA-85E1-C941EBBFC158}" type="datetimeFigureOut">
              <a:rPr lang="is-IS" smtClean="0"/>
              <a:t>15.2.2018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B4BBB-B1E0-479E-8BF9-9B7449DD219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65745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err="1" smtClean="0"/>
              <a:t>Monetary</a:t>
            </a:r>
            <a:r>
              <a:rPr lang="is-IS" dirty="0" smtClean="0"/>
              <a:t> Bulletin 2018/1</a:t>
            </a:r>
            <a:endParaRPr lang="is-I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is-IS" dirty="0" err="1" smtClean="0"/>
              <a:t>Charts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87858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1_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838" y="685800"/>
            <a:ext cx="46323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3820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1_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125" y="685800"/>
            <a:ext cx="38417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9829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1_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950" y="685800"/>
            <a:ext cx="46101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1800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1_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425" y="685800"/>
            <a:ext cx="53911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476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1_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975" y="685800"/>
            <a:ext cx="42100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7683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1_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825" y="685800"/>
            <a:ext cx="45767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626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1_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413" y="685800"/>
            <a:ext cx="45735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4448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158" y="219543"/>
            <a:ext cx="4426080" cy="634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567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1_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638" y="685800"/>
            <a:ext cx="42751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7179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1_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300" y="685800"/>
            <a:ext cx="40894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8203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723" y="913496"/>
            <a:ext cx="4516190" cy="499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7693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1_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325" y="685800"/>
            <a:ext cx="44497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1612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1_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275" y="685800"/>
            <a:ext cx="44894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69419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1_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650" y="685800"/>
            <a:ext cx="43291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80610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1_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38" y="685800"/>
            <a:ext cx="44545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45955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1_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913" y="685800"/>
            <a:ext cx="41941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88382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1_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225" y="685800"/>
            <a:ext cx="42719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57502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1_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813" y="685800"/>
            <a:ext cx="42703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83173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1_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950" y="685800"/>
            <a:ext cx="43545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14300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1_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625" y="685800"/>
            <a:ext cx="42227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47839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1_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413" y="685800"/>
            <a:ext cx="43211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9490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1_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550" y="685800"/>
            <a:ext cx="44053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2963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1_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175" y="685800"/>
            <a:ext cx="40576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24467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1_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863" y="685800"/>
            <a:ext cx="47386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47722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1_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275" y="685800"/>
            <a:ext cx="47418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2750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1_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713" y="685800"/>
            <a:ext cx="48545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05660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1_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988" y="685800"/>
            <a:ext cx="50260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85338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1_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913" y="685800"/>
            <a:ext cx="49545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89393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1_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175" y="685800"/>
            <a:ext cx="43116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6498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1_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513" y="685800"/>
            <a:ext cx="47529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7169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1_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713" y="685800"/>
            <a:ext cx="48545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4188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1_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75" y="685800"/>
            <a:ext cx="39814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0375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1_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538" y="685800"/>
            <a:ext cx="40989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1459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81_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685800"/>
            <a:ext cx="41894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2540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775" y="128276"/>
            <a:ext cx="4541914" cy="649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21773"/>
      </p:ext>
    </p:extLst>
  </p:cSld>
  <p:clrMapOvr>
    <a:masterClrMapping/>
  </p:clrMapOvr>
</p:sld>
</file>

<file path=ppt/theme/theme1.xml><?xml version="1.0" encoding="utf-8"?>
<a:theme xmlns:a="http://schemas.openxmlformats.org/drawingml/2006/main" name="Myndir i Peningamál 2015_4_nýt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Charts_from_MB_template</Template>
  <TotalTime>0</TotalTime>
  <Words>4</Words>
  <Application>Microsoft Office PowerPoint</Application>
  <PresentationFormat>Widescreen</PresentationFormat>
  <Paragraphs>2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Myndir i Peningamál 2015_4_nýtt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2018-02-06T16:29:00Z</dcterms:created>
  <dcterms:modified xsi:type="dcterms:W3CDTF">2018-02-15T13:04:57Z</dcterms:modified>
</cp:coreProperties>
</file>