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9/3/2019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3.9.2019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2019/3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15" y="525422"/>
            <a:ext cx="4458574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6" y="738900"/>
            <a:ext cx="452581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9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52" y="575596"/>
            <a:ext cx="4525646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58" y="820726"/>
            <a:ext cx="448149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79" y="651562"/>
            <a:ext cx="4520464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84" y="666100"/>
            <a:ext cx="458648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8" y="552501"/>
            <a:ext cx="473052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3" y="631515"/>
            <a:ext cx="4429084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45" y="757423"/>
            <a:ext cx="444936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23" y="653555"/>
            <a:ext cx="460514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03" y="626592"/>
            <a:ext cx="443242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6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28" y="579936"/>
            <a:ext cx="434347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12" y="545118"/>
            <a:ext cx="44672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89" y="638667"/>
            <a:ext cx="50714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77" y="792709"/>
            <a:ext cx="48036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26" y="457544"/>
            <a:ext cx="425739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70" y="602677"/>
            <a:ext cx="4418552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7" y="523545"/>
            <a:ext cx="4570045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4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2" y="578177"/>
            <a:ext cx="41637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85" y="585326"/>
            <a:ext cx="420986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7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71" y="637847"/>
            <a:ext cx="47910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10" y="781806"/>
            <a:ext cx="46310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70" y="628585"/>
            <a:ext cx="507444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12" y="610533"/>
            <a:ext cx="471136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4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40" y="691422"/>
            <a:ext cx="489613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6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75" y="608422"/>
            <a:ext cx="4824001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4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37" y="596816"/>
            <a:ext cx="450847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79" y="733860"/>
            <a:ext cx="464676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0" y="737728"/>
            <a:ext cx="427727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83" y="642068"/>
            <a:ext cx="481703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06" y="501155"/>
            <a:ext cx="4298111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71" y="790950"/>
            <a:ext cx="419347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18" y="757539"/>
            <a:ext cx="4815144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658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2019-09-03T09:00:01Z</dcterms:modified>
</cp:coreProperties>
</file>